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7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2" autoAdjust="0"/>
    <p:restoredTop sz="94661" autoAdjust="0"/>
  </p:normalViewPr>
  <p:slideViewPr>
    <p:cSldViewPr>
      <p:cViewPr varScale="1">
        <p:scale>
          <a:sx n="109" d="100"/>
          <a:sy n="109" d="100"/>
        </p:scale>
        <p:origin x="-7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236"/>
        <p:guide pos="32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115" cy="354965"/>
          </a:xfrm>
          <a:prstGeom prst="rect">
            <a:avLst/>
          </a:prstGeom>
        </p:spPr>
        <p:txBody>
          <a:bodyPr vert="horz" lIns="98015" tIns="49007" rIns="98015" bIns="490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5797754" y="0"/>
            <a:ext cx="4435115" cy="354965"/>
          </a:xfrm>
          <a:prstGeom prst="rect">
            <a:avLst/>
          </a:prstGeom>
        </p:spPr>
        <p:txBody>
          <a:bodyPr vert="horz" lIns="98015" tIns="49007" rIns="98015" bIns="490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DD237E-5620-4EC5-BD1C-6FE1B8D553F1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6742692"/>
            <a:ext cx="4435115" cy="354965"/>
          </a:xfrm>
          <a:prstGeom prst="rect">
            <a:avLst/>
          </a:prstGeom>
        </p:spPr>
        <p:txBody>
          <a:bodyPr vert="horz" lIns="98015" tIns="49007" rIns="98015" bIns="490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797754" y="6742692"/>
            <a:ext cx="4435115" cy="354965"/>
          </a:xfrm>
          <a:prstGeom prst="rect">
            <a:avLst/>
          </a:prstGeom>
        </p:spPr>
        <p:txBody>
          <a:bodyPr vert="horz" wrap="square" lIns="98015" tIns="49007" rIns="98015" bIns="490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6DBC809F-E82D-4EF5-B0C9-837517C0D7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115" cy="354965"/>
          </a:xfrm>
          <a:prstGeom prst="rect">
            <a:avLst/>
          </a:prstGeom>
        </p:spPr>
        <p:txBody>
          <a:bodyPr vert="horz" lIns="98015" tIns="49007" rIns="98015" bIns="490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797754" y="0"/>
            <a:ext cx="4435115" cy="354965"/>
          </a:xfrm>
          <a:prstGeom prst="rect">
            <a:avLst/>
          </a:prstGeom>
        </p:spPr>
        <p:txBody>
          <a:bodyPr vert="horz" lIns="98015" tIns="49007" rIns="98015" bIns="490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3A64846-1235-433B-9028-A1CDF96102EC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15" tIns="49007" rIns="98015" bIns="49007" rtlCol="0" anchor="ctr"/>
          <a:lstStyle/>
          <a:p>
            <a:pPr lvl="0"/>
            <a:endParaRPr lang="en-US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24160" y="3372168"/>
            <a:ext cx="8188039" cy="3194685"/>
          </a:xfrm>
          <a:prstGeom prst="rect">
            <a:avLst/>
          </a:prstGeom>
        </p:spPr>
        <p:txBody>
          <a:bodyPr vert="horz" lIns="98015" tIns="49007" rIns="98015" bIns="49007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742692"/>
            <a:ext cx="4435115" cy="354965"/>
          </a:xfrm>
          <a:prstGeom prst="rect">
            <a:avLst/>
          </a:prstGeom>
        </p:spPr>
        <p:txBody>
          <a:bodyPr vert="horz" lIns="98015" tIns="49007" rIns="98015" bIns="490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797754" y="6742692"/>
            <a:ext cx="4435115" cy="354965"/>
          </a:xfrm>
          <a:prstGeom prst="rect">
            <a:avLst/>
          </a:prstGeom>
        </p:spPr>
        <p:txBody>
          <a:bodyPr vert="horz" wrap="square" lIns="98015" tIns="49007" rIns="98015" bIns="490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86EDDF02-866F-4936-B0DF-371682DCD4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FACF8-70BA-4B2E-B50F-A80788D65B23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3DC48-E947-4C5D-BA88-69CC2DA44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5781F8-165F-453F-AFEA-82E934B4CEB5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C6D03-3605-4088-878B-2A67CC1CE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21FD5E-53E4-483F-8DA6-10B4376DE55E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EA35F-D8A3-4510-ADFA-7654C2F08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0F509-963F-4BC2-967B-45926FED7377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B6899-A66F-4E0F-928A-D52DD70E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932A36-3DEE-42AA-B527-93668864B54F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9101A-13EF-4D8D-8DDC-AF5CAE58B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B9DA31-0AAC-4812-A98B-08755DD3B18D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04636E-CCFC-4578-8754-77267BCB4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0BD075-CC86-44F5-8C8F-A9FBFD045146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22961-1866-411F-A035-395B477CD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609A-3F33-44F2-B463-2F9415BDCCDF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FC9E-EB71-413C-984E-8F8344156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F19AEE-EC67-405A-9DF8-37B864E4F910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33F65-596C-48AC-AEF2-6515F73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A207C6-CA23-47CD-9431-FACBDAA7F32D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3B603-53F0-4188-88E8-C916B20D0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BD69A7D9-C69C-4EB9-94E7-C9928C584B70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21471F-7F8B-4728-B4BE-237B06A3B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7D282B5-90BB-4706-8211-9CB71F4F9041}" type="datetimeFigureOut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5AED704-FBAA-4433-9B05-71EEBC35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15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5574" cy="5943600"/>
          </a:xfrm>
          <a:prstGeom prst="rect">
            <a:avLst/>
          </a:prstGeom>
        </p:spPr>
      </p:pic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152400" y="6248400"/>
            <a:ext cx="44958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“3 ห้องนอน 5ห้องน้ำ 4ที่จอดรถ สระว่ายน้ำ ฟิตเนส”</a:t>
            </a:r>
            <a:endParaRPr lang="en-US" sz="2000" b="1" dirty="0" smtClean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สี่เหลี่ยมผืนผ้า 4"/>
          <p:cNvSpPr>
            <a:spLocks noChangeArrowheads="1"/>
          </p:cNvSpPr>
          <p:nvPr/>
        </p:nvSpPr>
        <p:spPr bwMode="auto">
          <a:xfrm>
            <a:off x="4953000" y="683835"/>
            <a:ext cx="4038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พื้นที่ใช้สอย         </a:t>
            </a:r>
            <a:r>
              <a:rPr lang="en-US" sz="1800" dirty="0" smtClean="0"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:  417 ตารางเมตร</a:t>
            </a: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ขนาดตัวบ้าน           :  กว้าง 9.70  เมตร ลึก 16.70 เมตร</a:t>
            </a: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ขนาดที่ดิน              :   ประมาณ 60  ตารางวา </a:t>
            </a: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 	            กว้าง 12.00  เมตร ลึก 20.00 เมตร</a:t>
            </a:r>
          </a:p>
          <a:p>
            <a:pPr>
              <a:defRPr/>
            </a:pPr>
            <a:endParaRPr lang="th-TH" sz="1400" dirty="0" smtClean="0">
              <a:latin typeface="IrisUPC" pitchFamily="34" charset="-34"/>
              <a:cs typeface="IrisUPC" pitchFamily="34" charset="-34"/>
            </a:endParaRP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**เป็นบ้านโมเดิร์น เหมาะสำหรับที่ดินในเมือง ขนาด 3 ห้องนอน 5 ห้องน้ำ จอดรถได้ 4 คัน มีฟังก์ชั่นครบถ้วน อาทิ เช่น สระว่ายน้ำ ฟิตเนส  และระเบียงใหญ่ สำหรับการพักผ่อน สังสรรค์ ของสมาชิกในครอบครัว ** </a:t>
            </a:r>
          </a:p>
          <a:p>
            <a:pPr>
              <a:defRPr/>
            </a:pPr>
            <a:endParaRPr lang="th-TH" sz="1800" dirty="0" smtClean="0">
              <a:latin typeface="IrisUPC" pitchFamily="34" charset="-34"/>
              <a:cs typeface="IrisUPC" pitchFamily="34" charset="-34"/>
            </a:endParaRPr>
          </a:p>
          <a:p>
            <a:pPr>
              <a:defRPr/>
            </a:pPr>
            <a:endParaRPr lang="th-TH" sz="1800" dirty="0" smtClean="0">
              <a:latin typeface="IrisUPC" pitchFamily="34" charset="-34"/>
              <a:cs typeface="IrisUPC" pitchFamily="34" charset="-34"/>
            </a:endParaRPr>
          </a:p>
          <a:p>
            <a:pPr>
              <a:defRPr/>
            </a:pPr>
            <a:endParaRPr lang="th-TH" sz="1800" dirty="0" smtClean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781800" y="0"/>
            <a:ext cx="2362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BrowalliaUPC" panose="020B0604020202020204" pitchFamily="34" charset="-34"/>
              </a:rPr>
              <a:t>RH-MD.2157</a:t>
            </a:r>
            <a:endParaRPr lang="th-TH" sz="2400" b="1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  <a:cs typeface="Browallia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work2157Pl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36480"/>
            <a:ext cx="9144001" cy="6621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152400" y="6457890"/>
            <a:ext cx="44958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2000" b="1" dirty="0" smtClean="0">
                <a:latin typeface="IrisUPC" pitchFamily="34" charset="-34"/>
                <a:cs typeface="IrisUPC" pitchFamily="34" charset="-34"/>
              </a:rPr>
              <a:t>“3 ห้องนอน 5ห้องน้ำ 4ที่จอดรถ สระว่ายน้ำ ฟิตเนส”</a:t>
            </a:r>
            <a:endParaRPr lang="en-US" sz="2000" b="1" dirty="0" smtClean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9" name="สี่เหลี่ยมผืนผ้า 4"/>
          <p:cNvSpPr>
            <a:spLocks noChangeArrowheads="1"/>
          </p:cNvSpPr>
          <p:nvPr/>
        </p:nvSpPr>
        <p:spPr bwMode="auto">
          <a:xfrm>
            <a:off x="4953000" y="683835"/>
            <a:ext cx="40386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พื้นที่ใช้สอย         </a:t>
            </a:r>
            <a:r>
              <a:rPr lang="en-US" sz="1800" dirty="0" smtClean="0">
                <a:latin typeface="IrisUPC" pitchFamily="34" charset="-34"/>
                <a:cs typeface="IrisUPC" pitchFamily="34" charset="-34"/>
              </a:rPr>
              <a:t>   </a:t>
            </a: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:  430 ตารางเมตร</a:t>
            </a: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ขนาดตัวบ้าน           :  กว้าง 7.00  เมตร ลึก 16.80 เมตร</a:t>
            </a: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ขนาดที่ดิน              :   ประมาณ 45  ตารางวา </a:t>
            </a: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 	            กว้าง </a:t>
            </a: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9</a:t>
            </a: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.00  </a:t>
            </a: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เมตร ลึก 20.00 เมตร</a:t>
            </a:r>
          </a:p>
          <a:p>
            <a:pPr>
              <a:defRPr/>
            </a:pPr>
            <a:endParaRPr lang="th-TH" sz="1400" dirty="0" smtClean="0">
              <a:latin typeface="IrisUPC" pitchFamily="34" charset="-34"/>
              <a:cs typeface="IrisUPC" pitchFamily="34" charset="-34"/>
            </a:endParaRPr>
          </a:p>
          <a:p>
            <a:pPr>
              <a:defRPr/>
            </a:pPr>
            <a:r>
              <a:rPr lang="th-TH" sz="1800" dirty="0" smtClean="0">
                <a:latin typeface="IrisUPC" pitchFamily="34" charset="-34"/>
                <a:cs typeface="IrisUPC" pitchFamily="34" charset="-34"/>
              </a:rPr>
              <a:t>**เป็นบ้านโมเดิร์น เหมาะสำหรับที่ดินในเมือง ขนาด 4 ห้องนอน 5 ห้องน้ำ จอดรถได้ 4 คัน มีฟังก์ชั่นครบถ้วน อาทิ เช่น สระว่ายน้ำ ฟิตเนส  สำหรับการพักผ่อน สังสรรค์ ของสมาชิกในครอบครัว ** </a:t>
            </a:r>
          </a:p>
          <a:p>
            <a:pPr>
              <a:defRPr/>
            </a:pPr>
            <a:endParaRPr lang="th-TH" sz="1800" dirty="0" smtClean="0">
              <a:latin typeface="IrisUPC" pitchFamily="34" charset="-34"/>
              <a:cs typeface="IrisUPC" pitchFamily="34" charset="-34"/>
            </a:endParaRPr>
          </a:p>
          <a:p>
            <a:pPr>
              <a:defRPr/>
            </a:pPr>
            <a:endParaRPr lang="th-TH" sz="1800" dirty="0" smtClean="0">
              <a:latin typeface="IrisUPC" pitchFamily="34" charset="-34"/>
              <a:cs typeface="IrisUPC" pitchFamily="34" charset="-34"/>
            </a:endParaRPr>
          </a:p>
          <a:p>
            <a:pPr>
              <a:defRPr/>
            </a:pPr>
            <a:endParaRPr lang="th-TH" sz="1800" dirty="0" smtClean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781800" y="0"/>
            <a:ext cx="2362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BrowalliaUPC" panose="020B0604020202020204" pitchFamily="34" charset="-34"/>
              </a:rPr>
              <a:t>RH-MD.2158</a:t>
            </a:r>
            <a:endParaRPr lang="th-TH" sz="2400" b="1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  <a:cs typeface="BrowalliaUPC" panose="020B0604020202020204" pitchFamily="34" charset="-34"/>
            </a:endParaRPr>
          </a:p>
        </p:txBody>
      </p:sp>
      <p:pic>
        <p:nvPicPr>
          <p:cNvPr id="7" name="Picture 6" descr="2158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644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work2158Pl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54886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th-TH" dirty="0" smtClean="0"/>
              <a:t>วัสดุ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6248400"/>
          </a:xfrm>
        </p:spPr>
        <p:txBody>
          <a:bodyPr>
            <a:normAutofit fontScale="85000" lnSpcReduction="20000"/>
          </a:bodyPr>
          <a:lstStyle/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ประตูหน้าต่าง  อะลูมิเนียมสีดำ/สีซาฮาร่า (เสนอราคาของ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WINSET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และ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MODERN  GLASS) 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สูง 2.80 ม.</a:t>
            </a:r>
            <a:endParaRPr lang="en-US" sz="2400" dirty="0" smtClean="0">
              <a:latin typeface="IrisUPC" pitchFamily="34" charset="-34"/>
              <a:cs typeface="IrisUPC" pitchFamily="34" charset="-34"/>
            </a:endParaRP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ระบบลิฟต์ ของ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ARITCO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ระบบสระว่ายน้ำรองรับแบบมีห้องเครื่อง (สระว่ายน้ำอยู่บนโครงสร้างชั้น 2)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วัสดุกรุ หินเทียม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ระแนงไม้สำเร็จรูป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ราวกันตกบันได /ราวระเบียง  เป็นกระจกเทมเปอร์หนา 10 มม.สแตนเลสตามแบบ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ห้องน้ำ มีกั้นส่วนอาบน้ำด้วยกระจก เทมเปอร์ ตามแบบ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เหล็กฉลุลายตกแต่ง หนา 3 มม รูปแบบตามแบบ พ่นสีดำด้าน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รูปแบบบันไดชั้น 1-2 เป็นแบบ คสล. ชั้น 2-3-4 เป็นบันไดเหล็ก ยื่นออกจากผนัง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DETAIL </a:t>
            </a: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ตามแบบ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บ้านรุ่นใหม่นี้ มีทางบริษัท  47  มาออกแบบแสงสว่างให้เป็น </a:t>
            </a:r>
            <a:r>
              <a:rPr lang="en-US" sz="2400" dirty="0" smtClean="0">
                <a:latin typeface="IrisUPC" pitchFamily="34" charset="-34"/>
                <a:cs typeface="IrisUPC" pitchFamily="34" charset="-34"/>
              </a:rPr>
              <a:t>OPTION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ด้านที่เป็นผนังทึบต้องเว่นระยะ อย่างน้อย 1 ม. โดยรอบ ตามกฏระยะร่นของอาคารสูง 3 ชั้น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ฝ้าภายในสูง 3.00 ม. </a:t>
            </a:r>
          </a:p>
          <a:p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หลังคาเป็น คสล.แบบมีรางน้ำโดยรอบ</a:t>
            </a:r>
          </a:p>
          <a:p>
            <a:pPr>
              <a:buNone/>
            </a:pPr>
            <a:endParaRPr lang="en-US" sz="2400" dirty="0" smtClean="0">
              <a:latin typeface="IrisUPC" pitchFamily="34" charset="-34"/>
              <a:cs typeface="IrisUPC" pitchFamily="34" charset="-34"/>
            </a:endParaRPr>
          </a:p>
          <a:p>
            <a:endParaRPr lang="th-TH" sz="2400" dirty="0" smtClean="0">
              <a:latin typeface="IrisUPC" pitchFamily="34" charset="-34"/>
              <a:cs typeface="IrisUPC" pitchFamily="34" charset="-34"/>
            </a:endParaRPr>
          </a:p>
          <a:p>
            <a:endParaRPr lang="th-TH" sz="2400" dirty="0" smtClean="0">
              <a:latin typeface="IrisUPC" pitchFamily="34" charset="-34"/>
              <a:cs typeface="IrisUPC" pitchFamily="34" charset="-34"/>
            </a:endParaRPr>
          </a:p>
          <a:p>
            <a:endParaRPr lang="th-TH" sz="2400" dirty="0" smtClean="0">
              <a:latin typeface="IrisUPC" pitchFamily="34" charset="-34"/>
              <a:cs typeface="IrisUPC" pitchFamily="34" charset="-34"/>
            </a:endParaRPr>
          </a:p>
          <a:p>
            <a:pPr>
              <a:buNone/>
            </a:pPr>
            <a:r>
              <a:rPr lang="th-TH" sz="2400" dirty="0" smtClean="0">
                <a:latin typeface="IrisUPC" pitchFamily="34" charset="-34"/>
                <a:cs typeface="IrisUPC" pitchFamily="34" charset="-34"/>
              </a:rPr>
              <a:t>   </a:t>
            </a:r>
            <a:endParaRPr lang="en-US" sz="2400" dirty="0" smtClean="0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2504</TotalTime>
  <Words>246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Slide 1</vt:lpstr>
      <vt:lpstr>Slide 2</vt:lpstr>
      <vt:lpstr>Slide 3</vt:lpstr>
      <vt:lpstr>Slide 4</vt:lpstr>
      <vt:lpstr>วัสดุ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HOUSE SERIES</dc:title>
  <dc:creator>windows7</dc:creator>
  <cp:lastModifiedBy>Windows User</cp:lastModifiedBy>
  <cp:revision>254</cp:revision>
  <dcterms:created xsi:type="dcterms:W3CDTF">2010-08-06T07:07:23Z</dcterms:created>
  <dcterms:modified xsi:type="dcterms:W3CDTF">2018-03-13T09:44:25Z</dcterms:modified>
</cp:coreProperties>
</file>